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8" r:id="rId3"/>
    <p:sldId id="262" r:id="rId4"/>
    <p:sldId id="257" r:id="rId5"/>
    <p:sldId id="259" r:id="rId6"/>
    <p:sldId id="263" r:id="rId7"/>
    <p:sldId id="260" r:id="rId8"/>
    <p:sldId id="266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18" autoAdjust="0"/>
    <p:restoredTop sz="94717" autoAdjust="0"/>
  </p:normalViewPr>
  <p:slideViewPr>
    <p:cSldViewPr>
      <p:cViewPr>
        <p:scale>
          <a:sx n="100" d="100"/>
          <a:sy n="100" d="100"/>
        </p:scale>
        <p:origin x="-12" y="12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AB886-A4D3-419F-A63F-ECEDA18FF17D}" type="datetimeFigureOut">
              <a:rPr lang="en-US" smtClean="0"/>
              <a:pPr/>
              <a:t>10/17/2010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F1655-46D0-4345-97FF-6B27798AB1E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AB886-A4D3-419F-A63F-ECEDA18FF17D}" type="datetimeFigureOut">
              <a:rPr lang="en-US" smtClean="0"/>
              <a:pPr/>
              <a:t>10/17/2010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F1655-46D0-4345-97FF-6B27798AB1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AB886-A4D3-419F-A63F-ECEDA18FF17D}" type="datetimeFigureOut">
              <a:rPr lang="en-US" smtClean="0"/>
              <a:pPr/>
              <a:t>10/17/2010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F1655-46D0-4345-97FF-6B27798AB1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AB886-A4D3-419F-A63F-ECEDA18FF17D}" type="datetimeFigureOut">
              <a:rPr lang="en-US" smtClean="0"/>
              <a:pPr/>
              <a:t>10/17/2010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F1655-46D0-4345-97FF-6B27798AB1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AB886-A4D3-419F-A63F-ECEDA18FF17D}" type="datetimeFigureOut">
              <a:rPr lang="en-US" smtClean="0"/>
              <a:pPr/>
              <a:t>10/17/2010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0BF1655-46D0-4345-97FF-6B27798AB1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AB886-A4D3-419F-A63F-ECEDA18FF17D}" type="datetimeFigureOut">
              <a:rPr lang="en-US" smtClean="0"/>
              <a:pPr/>
              <a:t>10/17/2010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F1655-46D0-4345-97FF-6B27798AB1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AB886-A4D3-419F-A63F-ECEDA18FF17D}" type="datetimeFigureOut">
              <a:rPr lang="en-US" smtClean="0"/>
              <a:pPr/>
              <a:t>10/17/2010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F1655-46D0-4345-97FF-6B27798AB1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AB886-A4D3-419F-A63F-ECEDA18FF17D}" type="datetimeFigureOut">
              <a:rPr lang="en-US" smtClean="0"/>
              <a:pPr/>
              <a:t>10/17/2010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F1655-46D0-4345-97FF-6B27798AB1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AB886-A4D3-419F-A63F-ECEDA18FF17D}" type="datetimeFigureOut">
              <a:rPr lang="en-US" smtClean="0"/>
              <a:pPr/>
              <a:t>10/17/2010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F1655-46D0-4345-97FF-6B27798AB1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AB886-A4D3-419F-A63F-ECEDA18FF17D}" type="datetimeFigureOut">
              <a:rPr lang="en-US" smtClean="0"/>
              <a:pPr/>
              <a:t>10/17/2010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F1655-46D0-4345-97FF-6B27798AB1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AB886-A4D3-419F-A63F-ECEDA18FF17D}" type="datetimeFigureOut">
              <a:rPr lang="en-US" smtClean="0"/>
              <a:pPr/>
              <a:t>10/17/2010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F1655-46D0-4345-97FF-6B27798AB1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F9AB886-A4D3-419F-A63F-ECEDA18FF17D}" type="datetimeFigureOut">
              <a:rPr lang="en-US" smtClean="0"/>
              <a:pPr/>
              <a:t>10/17/2010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0BF1655-46D0-4345-97FF-6B27798AB1E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600199"/>
          </a:xfrm>
        </p:spPr>
        <p:txBody>
          <a:bodyPr/>
          <a:lstStyle/>
          <a:p>
            <a:r>
              <a:rPr lang="en-US" dirty="0" smtClean="0"/>
              <a:t>My beautiful children.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620000" cy="1752600"/>
          </a:xfrm>
        </p:spPr>
        <p:txBody>
          <a:bodyPr/>
          <a:lstStyle/>
          <a:p>
            <a:r>
              <a:rPr lang="en-US" dirty="0" smtClean="0"/>
              <a:t>By </a:t>
            </a:r>
          </a:p>
          <a:p>
            <a:r>
              <a:rPr lang="en-US" dirty="0" smtClean="0"/>
              <a:t>Heyda Javier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is my little princess.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couldn’t take off the crown and it wasn’t even her birthday party. </a:t>
            </a:r>
            <a:endParaRPr lang="en-US" dirty="0"/>
          </a:p>
        </p:txBody>
      </p:sp>
      <p:pic>
        <p:nvPicPr>
          <p:cNvPr id="20483" name="Picture 3" descr="C:\Users\Yasiry\AppData\Local\Temp\Rar$DR11.1177\DSCF8509.JPG"/>
          <p:cNvPicPr>
            <a:picLocks noChangeAspect="1" noChangeArrowheads="1"/>
          </p:cNvPicPr>
          <p:nvPr/>
        </p:nvPicPr>
        <p:blipFill>
          <a:blip r:embed="rId2" cstate="print"/>
          <a:srcRect l="15833" t="13333" r="21667" b="32222"/>
          <a:stretch>
            <a:fillRect/>
          </a:stretch>
        </p:blipFill>
        <p:spPr bwMode="auto">
          <a:xfrm>
            <a:off x="1524000" y="2743200"/>
            <a:ext cx="5715000" cy="3733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4578" name="Picture 2" descr="C:\Users\Yasiry\AppData\Local\Temp\Rar$DR23.4381\DSCF8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1440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These are my boys Adrian and Anthony.</a:t>
            </a:r>
            <a:endParaRPr lang="en-US" dirty="0"/>
          </a:p>
        </p:txBody>
      </p:sp>
      <p:pic>
        <p:nvPicPr>
          <p:cNvPr id="19458" name="Picture 2" descr="C:\Users\Yasiry\AppData\Local\Temp\Rar$DR11.4737\DSCF85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54480" y="1691322"/>
            <a:ext cx="6035040" cy="452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It doesn’t matter how much he tries he always end up falling asleep.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9400" y="2590800"/>
            <a:ext cx="3581400" cy="35814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21507" name="Picture 3" descr="C:\Users\Yasiry\AppData\Local\Temp\Rar$DR13.3637\DSCF8678.JPG"/>
          <p:cNvPicPr>
            <a:picLocks noChangeAspect="1" noChangeArrowheads="1"/>
          </p:cNvPicPr>
          <p:nvPr/>
        </p:nvPicPr>
        <p:blipFill>
          <a:blip r:embed="rId2" cstate="print"/>
          <a:srcRect l="26666" t="18889" r="19167"/>
          <a:stretch>
            <a:fillRect/>
          </a:stretch>
        </p:blipFill>
        <p:spPr bwMode="auto">
          <a:xfrm rot="5400000">
            <a:off x="2057400" y="1600200"/>
            <a:ext cx="4953000" cy="556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My son Adrian is always getting into trouble but these one top most of them.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5602" name="Picture 2" descr="C:\Users\Yasiry\AppData\Local\Temp\Rar$DR24.0869\DSCF8822.JPG"/>
          <p:cNvPicPr>
            <a:picLocks noChangeAspect="1" noChangeArrowheads="1"/>
          </p:cNvPicPr>
          <p:nvPr/>
        </p:nvPicPr>
        <p:blipFill>
          <a:blip r:embed="rId2" cstate="print"/>
          <a:srcRect t="26667"/>
          <a:stretch>
            <a:fillRect/>
          </a:stretch>
        </p:blipFill>
        <p:spPr bwMode="auto">
          <a:xfrm>
            <a:off x="228600" y="1600200"/>
            <a:ext cx="8534400" cy="50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This is my son Anthony ready for a day at the beach and pool.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flipH="1">
            <a:off x="533398" y="1600200"/>
            <a:ext cx="45719" cy="4571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  <p:pic>
        <p:nvPicPr>
          <p:cNvPr id="22531" name="Picture 3" descr="C:\Users\Yasiry\AppData\Local\Temp\Rar$DR16.7044\DSCF8694.JPG"/>
          <p:cNvPicPr>
            <a:picLocks noChangeAspect="1" noChangeArrowheads="1"/>
          </p:cNvPicPr>
          <p:nvPr/>
        </p:nvPicPr>
        <p:blipFill>
          <a:blip r:embed="rId2" cstate="print"/>
          <a:srcRect l="25833" r="19167"/>
          <a:stretch>
            <a:fillRect/>
          </a:stretch>
        </p:blipFill>
        <p:spPr bwMode="auto">
          <a:xfrm rot="5400000">
            <a:off x="1752600" y="609600"/>
            <a:ext cx="50292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7200" y="1752600"/>
            <a:ext cx="1143000" cy="1143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0"/>
            <a:ext cx="2819400" cy="2499360"/>
          </a:xfrm>
          <a:solidFill>
            <a:schemeClr val="accent2"/>
          </a:solidFill>
        </p:spPr>
        <p:txBody>
          <a:bodyPr/>
          <a:lstStyle/>
          <a:p>
            <a:endParaRPr lang="en-US" dirty="0"/>
          </a:p>
        </p:txBody>
      </p:sp>
      <p:pic>
        <p:nvPicPr>
          <p:cNvPr id="28674" name="Picture 2" descr="C:\Users\Yasiry\AppData\Local\Temp\Rar$DR28.7783\DSCF8921.JPG"/>
          <p:cNvPicPr>
            <a:picLocks noChangeAspect="1" noChangeArrowheads="1"/>
          </p:cNvPicPr>
          <p:nvPr/>
        </p:nvPicPr>
        <p:blipFill>
          <a:blip r:embed="rId2" cstate="print"/>
          <a:srcRect l="-6667" t="2223" r="11667" b="4444"/>
          <a:stretch>
            <a:fillRect/>
          </a:stretch>
        </p:blipFill>
        <p:spPr bwMode="auto">
          <a:xfrm>
            <a:off x="-152400" y="228600"/>
            <a:ext cx="8686800" cy="640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7650" name="Picture 2" descr="C:\Users\Yasiry\AppData\Local\Temp\Rar$DR27.3324\DSCF8914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329</TotalTime>
  <Words>80</Words>
  <Application>Microsoft Office PowerPoint</Application>
  <PresentationFormat>On-screen Show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Apex</vt:lpstr>
      <vt:lpstr>My beautiful children.</vt:lpstr>
      <vt:lpstr>This is my little princess.</vt:lpstr>
      <vt:lpstr>Slide 3</vt:lpstr>
      <vt:lpstr>These are my boys Adrian and Anthony.</vt:lpstr>
      <vt:lpstr>It doesn’t matter how much he tries he always end up falling asleep.</vt:lpstr>
      <vt:lpstr>My son Adrian is always getting into trouble but these one top most of them.</vt:lpstr>
      <vt:lpstr>This is my son Anthony ready for a day at the beach and pool.</vt:lpstr>
      <vt:lpstr>Slide 8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Family</dc:title>
  <dc:creator>Yasiry</dc:creator>
  <cp:lastModifiedBy>Authorized User</cp:lastModifiedBy>
  <cp:revision>15</cp:revision>
  <dcterms:created xsi:type="dcterms:W3CDTF">2010-10-17T00:19:39Z</dcterms:created>
  <dcterms:modified xsi:type="dcterms:W3CDTF">2010-10-17T16:59:36Z</dcterms:modified>
</cp:coreProperties>
</file>